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469" r:id="rId3"/>
    <p:sldId id="540" r:id="rId4"/>
    <p:sldId id="561" r:id="rId5"/>
    <p:sldId id="397" r:id="rId6"/>
    <p:sldId id="541" r:id="rId7"/>
    <p:sldId id="551" r:id="rId8"/>
    <p:sldId id="550" r:id="rId9"/>
    <p:sldId id="552" r:id="rId10"/>
    <p:sldId id="560" r:id="rId11"/>
    <p:sldId id="543" r:id="rId12"/>
    <p:sldId id="395" r:id="rId13"/>
    <p:sldId id="396" r:id="rId14"/>
    <p:sldId id="539" r:id="rId15"/>
    <p:sldId id="553" r:id="rId16"/>
    <p:sldId id="554" r:id="rId17"/>
    <p:sldId id="557" r:id="rId18"/>
    <p:sldId id="558" r:id="rId19"/>
    <p:sldId id="556" r:id="rId20"/>
    <p:sldId id="542" r:id="rId21"/>
    <p:sldId id="549" r:id="rId22"/>
    <p:sldId id="548" r:id="rId23"/>
    <p:sldId id="559" r:id="rId24"/>
    <p:sldId id="56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89469B4-21D8-4B4C-8832-24530C8F1201}">
          <p14:sldIdLst>
            <p14:sldId id="256"/>
            <p14:sldId id="469"/>
            <p14:sldId id="540"/>
            <p14:sldId id="561"/>
            <p14:sldId id="397"/>
            <p14:sldId id="541"/>
            <p14:sldId id="551"/>
            <p14:sldId id="550"/>
            <p14:sldId id="552"/>
            <p14:sldId id="560"/>
            <p14:sldId id="543"/>
            <p14:sldId id="395"/>
            <p14:sldId id="396"/>
            <p14:sldId id="539"/>
            <p14:sldId id="553"/>
            <p14:sldId id="554"/>
            <p14:sldId id="557"/>
            <p14:sldId id="558"/>
            <p14:sldId id="556"/>
            <p14:sldId id="542"/>
            <p14:sldId id="549"/>
            <p14:sldId id="548"/>
            <p14:sldId id="559"/>
            <p14:sldId id="562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63ED"/>
    <a:srgbClr val="000000"/>
    <a:srgbClr val="4060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98" autoAdjust="0"/>
    <p:restoredTop sz="82369" autoAdjust="0"/>
  </p:normalViewPr>
  <p:slideViewPr>
    <p:cSldViewPr>
      <p:cViewPr varScale="1">
        <p:scale>
          <a:sx n="89" d="100"/>
          <a:sy n="89" d="100"/>
        </p:scale>
        <p:origin x="82" y="533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9/29/2024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9/29/2024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https://www.youtube.com/watch?v=t2aKpgYErsk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8050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https://docs.docker.com/get-started/docker-overview/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https://docs.docker.com/get-started/docker-overview/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930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https://docs.docker.com/get-started/docker-overview/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72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https://docs.docker.com/get-started/docker-overview/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266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https://www.tutorialspoint.com/docker/docker_hub.htm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4115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https://docs.docker.com/get-started/docker-overview/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2161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https://x.com/EdithPuclla/status/1581353001335541760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9087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FFFFFF"/>
                </a:solidFill>
                <a:effectLst/>
                <a:latin typeface="Roboto Mono" panose="020F0502020204030204" pitchFamily="49" charset="0"/>
              </a:rPr>
              <a:t>docker run -it --name my-python python /bin/bash</a:t>
            </a:r>
          </a:p>
          <a:p>
            <a:endParaRPr lang="de-DE" b="0" i="0" dirty="0">
              <a:solidFill>
                <a:srgbClr val="FFFFFF"/>
              </a:solidFill>
              <a:effectLst/>
              <a:latin typeface="Roboto Mono" panose="020F0502020204030204" pitchFamily="49" charset="0"/>
            </a:endParaRPr>
          </a:p>
          <a:p>
            <a:r>
              <a:rPr lang="de-DE" b="0" i="0" dirty="0">
                <a:solidFill>
                  <a:srgbClr val="FFFFFF"/>
                </a:solidFill>
                <a:effectLst/>
                <a:latin typeface="Roboto Mono" panose="020F0502020204030204" pitchFamily="49" charset="0"/>
              </a:rPr>
              <a:t>python --version </a:t>
            </a:r>
          </a:p>
          <a:p>
            <a:endParaRPr lang="de-DE" b="0" i="0" dirty="0">
              <a:solidFill>
                <a:srgbClr val="FFFFFF"/>
              </a:solidFill>
              <a:effectLst/>
              <a:latin typeface="Roboto Mono" panose="020F0502020204030204" pitchFamily="49" charset="0"/>
            </a:endParaRPr>
          </a:p>
          <a:p>
            <a:r>
              <a:rPr lang="de-DE" b="0" i="0" dirty="0">
                <a:solidFill>
                  <a:srgbClr val="FFFFFF"/>
                </a:solidFill>
                <a:effectLst/>
                <a:latin typeface="Roboto Mono" panose="020F0502020204030204" pitchFamily="49" charset="0"/>
              </a:rPr>
              <a:t>pip install pyfiglet &amp;&amp; clear &amp;&amp; python3 -c 'import pyfiglet; print(pyfiglet.figlet_format("Hello YouTube!"))'</a:t>
            </a:r>
          </a:p>
          <a:p>
            <a:endParaRPr lang="en-US" dirty="0"/>
          </a:p>
          <a:p>
            <a:r>
              <a:rPr lang="en-US" dirty="0"/>
              <a:t>https://docs.docker.com/get-started/docker-overview/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905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https://www.youtube.com/watch?v=t2aKpgYErsk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88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https://www.youtube.com/watch?v=t2aKpgYErsk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84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https://docs.docker.com/get-started/docker-overview/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13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https://docs.docker.com/get-started/docker-overview/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544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https://docs.docker.com/get-started/docker-overview/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745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https://www.docker.com/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557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565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012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124199"/>
            <a:ext cx="10363200" cy="251460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Part 1: Fundamentals</a:t>
            </a:r>
            <a:endParaRPr dirty="0">
              <a:solidFill>
                <a:srgbClr val="1D63ED"/>
              </a:solidFill>
              <a:latin typeface="Museo Sans Rounded 700" panose="02000000000000000000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B1794F-67A6-D6E5-DBB7-4585D61906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0" y="3429000"/>
            <a:ext cx="1711037" cy="17110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0BB65F-73CB-C978-8831-BFCE42142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9300" y="3276600"/>
            <a:ext cx="6324600" cy="143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08A5-663F-0E10-9370-3A2A765C1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Demo: Installing Desktop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4CAD77-33CA-F9D0-229F-D43345591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412" y="1981200"/>
            <a:ext cx="8253175" cy="399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727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08A5-663F-0E10-9370-3A2A765C1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Demo: Docker Desktop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91F98B-C911-7D67-A362-30417A366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34539"/>
            <a:ext cx="10333615" cy="454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496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68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295401"/>
            <a:ext cx="7353300" cy="3359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4F107F-10A0-5DE5-FC11-D19FC327D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269" y="4791922"/>
            <a:ext cx="8514286" cy="19047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CF70684-C215-4415-F67B-E2E2EACA8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381000"/>
            <a:ext cx="9144000" cy="838201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Become a Member!</a:t>
            </a:r>
          </a:p>
        </p:txBody>
      </p:sp>
    </p:spTree>
    <p:extLst>
      <p:ext uri="{BB962C8B-B14F-4D97-AF65-F5344CB8AC3E}">
        <p14:creationId xmlns:p14="http://schemas.microsoft.com/office/powerpoint/2010/main" val="910907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4E9F8-31BB-31FA-5596-9C1E94AA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284514"/>
            <a:ext cx="9353550" cy="53448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BCEEA3-58AA-5FD1-C163-D9A7B1B5ADF1}"/>
              </a:ext>
            </a:extLst>
          </p:cNvPr>
          <p:cNvSpPr txBox="1">
            <a:spLocks/>
          </p:cNvSpPr>
          <p:nvPr/>
        </p:nvSpPr>
        <p:spPr>
          <a:xfrm>
            <a:off x="1524000" y="381000"/>
            <a:ext cx="9144000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https://www.youtube.com/@AINewsFresh</a:t>
            </a:r>
          </a:p>
        </p:txBody>
      </p:sp>
    </p:spTree>
    <p:extLst>
      <p:ext uri="{BB962C8B-B14F-4D97-AF65-F5344CB8AC3E}">
        <p14:creationId xmlns:p14="http://schemas.microsoft.com/office/powerpoint/2010/main" val="1095714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490EBD-F9A4-BF8A-F8F7-A3B67DEC2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Docker</a:t>
            </a:r>
            <a:b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</a:br>
            <a: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Architecture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C561D4-8F51-AA1A-5CFC-BD4972B07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0" y="1828800"/>
            <a:ext cx="1905000" cy="148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931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9439F9-7FAD-6EDF-515A-DD86652B9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671" y="2177394"/>
            <a:ext cx="11658658" cy="250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952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1810D0-D6C1-06D2-9F08-2A399094C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20" y="1544894"/>
            <a:ext cx="11753961" cy="376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753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A6F374-8A99-0EEE-5B8A-2A17114E7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81" y="1621126"/>
            <a:ext cx="11635038" cy="361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843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EAC090-0F0B-B650-B11A-497543E7C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930" y="129254"/>
            <a:ext cx="8756139" cy="659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410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AE99D-C1DA-0A05-393C-535F37AF2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What We Will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66351-4E56-49A3-D7AF-45D384C19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2057400"/>
            <a:ext cx="9144000" cy="3124200"/>
          </a:xfrm>
        </p:spPr>
        <p:txBody>
          <a:bodyPr>
            <a:normAutofit/>
          </a:bodyPr>
          <a:lstStyle/>
          <a:p>
            <a:pPr>
              <a:buClr>
                <a:srgbClr val="1D63ED"/>
              </a:buClr>
            </a:pPr>
            <a:r>
              <a:rPr lang="en-US" sz="5400" dirty="0">
                <a:latin typeface="Museo Sans Rounded 300" panose="02000000000000000000" pitchFamily="50" charset="0"/>
              </a:rPr>
              <a:t>Docker Overview</a:t>
            </a:r>
          </a:p>
          <a:p>
            <a:pPr>
              <a:buClr>
                <a:srgbClr val="1D63ED"/>
              </a:buClr>
            </a:pPr>
            <a:endParaRPr lang="en-US" sz="5400" dirty="0">
              <a:latin typeface="Museo Sans Rounded 300" panose="02000000000000000000" pitchFamily="50" charset="0"/>
            </a:endParaRPr>
          </a:p>
          <a:p>
            <a:pPr>
              <a:buClr>
                <a:srgbClr val="1D63ED"/>
              </a:buClr>
            </a:pPr>
            <a:r>
              <a:rPr lang="en-US" sz="5400" dirty="0">
                <a:latin typeface="Museo Sans Rounded 300" panose="02000000000000000000" pitchFamily="50" charset="0"/>
              </a:rPr>
              <a:t>Docker Architecture</a:t>
            </a:r>
            <a:endParaRPr lang="en-US" sz="5400" dirty="0"/>
          </a:p>
          <a:p>
            <a:endParaRPr lang="en-US" sz="5400" dirty="0"/>
          </a:p>
          <a:p>
            <a:endParaRPr lang="en-US" sz="5400" dirty="0"/>
          </a:p>
          <a:p>
            <a:endParaRPr lang="en-US" sz="5400" dirty="0"/>
          </a:p>
          <a:p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9670079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ocker - Hub">
            <a:extLst>
              <a:ext uri="{FF2B5EF4-FFF2-40B4-BE49-F238E27FC236}">
                <a16:creationId xmlns:a16="http://schemas.microsoft.com/office/drawing/2014/main" id="{22641CF8-AB97-A58A-CB0F-E29D7C11E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475723"/>
            <a:ext cx="9372600" cy="5906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7169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2C1A6B-3EC3-AA64-D192-DAAEE6E1C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281" y="327391"/>
            <a:ext cx="11743438" cy="620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2741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F717D3-2B1D-30B7-1BDC-7B4406502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28600"/>
            <a:ext cx="6400800" cy="6400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9D95B0-D790-02CC-9F33-53B115237C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533400"/>
            <a:ext cx="1539373" cy="204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0302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08A5-663F-0E10-9370-3A2A765C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0"/>
            <a:ext cx="10134600" cy="83820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Demo: Quick Python Pull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425A26-98F7-EFCD-8032-A950BABAA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488" y="914400"/>
            <a:ext cx="8863024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9026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AFCBE8-1A0A-2E6B-500F-CF6D268BF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653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490EBD-F9A4-BF8A-F8F7-A3B67DEC2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Docker</a:t>
            </a:r>
            <a:b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</a:br>
            <a: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B4C488-1245-2ABD-7860-7F66DDCBB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0" y="1828800"/>
            <a:ext cx="1905000" cy="148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176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6FD66D-210E-0594-29BA-9251DB0FD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12192000" cy="447869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8072706-AABB-C77E-FC00-6DF055092938}"/>
              </a:ext>
            </a:extLst>
          </p:cNvPr>
          <p:cNvSpPr txBox="1">
            <a:spLocks/>
          </p:cNvSpPr>
          <p:nvPr/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Why Docker?</a:t>
            </a:r>
          </a:p>
        </p:txBody>
      </p:sp>
    </p:spTree>
    <p:extLst>
      <p:ext uri="{BB962C8B-B14F-4D97-AF65-F5344CB8AC3E}">
        <p14:creationId xmlns:p14="http://schemas.microsoft.com/office/powerpoint/2010/main" val="2111956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D5F9A4-1F75-C65D-73E3-2C5192CD5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84592"/>
            <a:ext cx="12192000" cy="408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290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C7EC26-2CAE-2A0F-E298-46FBFADBD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12263"/>
            <a:ext cx="12192000" cy="283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40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25A0A5-AFA0-171D-5F03-5E7B3C450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92" y="2095500"/>
            <a:ext cx="11560417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019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0A6342-DB7B-100B-7C84-9DDD23C17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694" y="1066800"/>
            <a:ext cx="11322612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166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DA7581-C01B-05E3-E27E-6C2F5786D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1" y="723900"/>
            <a:ext cx="10896599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977192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33532</TotalTime>
  <Words>307</Words>
  <Application>Microsoft Office PowerPoint</Application>
  <PresentationFormat>Widescreen</PresentationFormat>
  <Paragraphs>55</Paragraphs>
  <Slides>24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Candara</vt:lpstr>
      <vt:lpstr>Consolas</vt:lpstr>
      <vt:lpstr>Museo Sans Rounded 300</vt:lpstr>
      <vt:lpstr>Museo Sans Rounded 700</vt:lpstr>
      <vt:lpstr>Roboto Mono</vt:lpstr>
      <vt:lpstr>Tech Computer 16x9</vt:lpstr>
      <vt:lpstr>Part 1: Fundamentals</vt:lpstr>
      <vt:lpstr>What We Will Cover</vt:lpstr>
      <vt:lpstr>Docker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Demo: Installing Desktop</vt:lpstr>
      <vt:lpstr>Demo: Docker Desktop</vt:lpstr>
      <vt:lpstr>PowerPoint Presentation</vt:lpstr>
      <vt:lpstr>Become a Member!</vt:lpstr>
      <vt:lpstr>PowerPoint Presentation</vt:lpstr>
      <vt:lpstr>Docker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Demo: Quick Python Pull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Zain Naboulsi</dc:creator>
  <cp:lastModifiedBy>Zain Naboulsi</cp:lastModifiedBy>
  <cp:revision>2</cp:revision>
  <dcterms:created xsi:type="dcterms:W3CDTF">2024-02-05T00:50:55Z</dcterms:created>
  <dcterms:modified xsi:type="dcterms:W3CDTF">2024-09-30T01:02:15Z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